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760" r:id="rId2"/>
    <p:sldId id="763" r:id="rId3"/>
    <p:sldId id="764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132BDA-66DC-8FCB-2A36-F299152952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21DE78-C066-9833-92FC-57E269C035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2/8/2023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3B1B4-566A-E7FF-5525-4D428803E7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9B19A6-3524-37BB-7002-4A2D6AC4C9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F782E-B107-45A9-9955-11D4B7AF0986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49767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(346)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2/8/2023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79C04-CCF3-4512-A709-3B3D97C51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0328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6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1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2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6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42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6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0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13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February 8,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</a:t>
            </a:r>
            <a:r>
              <a:rPr lang="en-US" dirty="0">
                <a:solidFill>
                  <a:schemeClr val="bg1"/>
                </a:solidFill>
              </a:rPr>
              <a:t>: The Last Week of the Life of Jesus – 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363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67" y="78961"/>
            <a:ext cx="87878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Jesus’ Last Public Discourse. Denunciation of the Scribes and Pharisees (Matthew 23:1-39;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12:38-40; Luke 20:45-47)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1924503"/>
            <a:ext cx="8547234" cy="4278094"/>
          </a:xfrm>
        </p:spPr>
        <p:txBody>
          <a:bodyPr>
            <a:spAutoFit/>
          </a:bodyPr>
          <a:lstStyle/>
          <a:p>
            <a:pPr marL="339725" indent="-339725">
              <a:buNone/>
            </a:pPr>
            <a:r>
              <a:rPr lang="en-US" sz="2800" dirty="0"/>
              <a:t>5. Who is greatest among those who would serve God? Explain.</a:t>
            </a:r>
          </a:p>
          <a:p>
            <a:pPr marL="339725" indent="-339725">
              <a:buNone/>
            </a:pPr>
            <a:r>
              <a:rPr lang="en-US" sz="2800" dirty="0"/>
              <a:t>6. What will happen to one who </a:t>
            </a:r>
            <a:r>
              <a:rPr lang="en-US" sz="2800" i="1" dirty="0"/>
              <a:t>“humbles himself”? </a:t>
            </a:r>
            <a:r>
              <a:rPr lang="en-US" sz="2800" dirty="0"/>
              <a:t>To one who </a:t>
            </a:r>
            <a:r>
              <a:rPr lang="en-US" sz="2800" i="1" dirty="0"/>
              <a:t>“exalts himself”? </a:t>
            </a:r>
            <a:r>
              <a:rPr lang="en-US" sz="2800" dirty="0"/>
              <a:t>Explain.</a:t>
            </a:r>
          </a:p>
          <a:p>
            <a:pPr marL="339725" indent="-339725">
              <a:buNone/>
            </a:pPr>
            <a:r>
              <a:rPr lang="en-US" sz="2800" dirty="0"/>
              <a:t>7. How could the scribes and Pharisees </a:t>
            </a:r>
            <a:r>
              <a:rPr lang="en-US" sz="2800" i="1" dirty="0"/>
              <a:t>“shut up the kingdom of heaven”?</a:t>
            </a:r>
          </a:p>
          <a:p>
            <a:pPr marL="339725" indent="-339725">
              <a:buNone/>
            </a:pPr>
            <a:r>
              <a:rPr lang="en-US" sz="2800" dirty="0"/>
              <a:t>8. How, according to verses 14 and 15, were the scribes and Pharisees hypocrites?</a:t>
            </a:r>
          </a:p>
          <a:p>
            <a:pPr marL="339725" indent="-339725">
              <a:buNone/>
            </a:pPr>
            <a:r>
              <a:rPr lang="en-US" sz="2800" dirty="0"/>
              <a:t>9. How were the scribes and Pharisees </a:t>
            </a:r>
            <a:r>
              <a:rPr lang="en-US" sz="2800" i="1" dirty="0"/>
              <a:t>“blind guides”? </a:t>
            </a:r>
            <a:r>
              <a:rPr lang="en-US" sz="2800" dirty="0"/>
              <a:t>What was wrong with their teachings concerning </a:t>
            </a:r>
            <a:r>
              <a:rPr lang="en-US" sz="2800" i="1" dirty="0"/>
              <a:t>“swearing”?</a:t>
            </a:r>
          </a:p>
        </p:txBody>
      </p:sp>
    </p:spTree>
    <p:extLst>
      <p:ext uri="{BB962C8B-B14F-4D97-AF65-F5344CB8AC3E}">
        <p14:creationId xmlns:p14="http://schemas.microsoft.com/office/powerpoint/2010/main" val="287151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67" y="78960"/>
            <a:ext cx="87878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Jesus’ Last Public Discourse. Denunciation of the Scribes and Pharisees (Matthew 23:1-39;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12:38-40; Luke 20:45-47)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1801952"/>
            <a:ext cx="8547234" cy="4708981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sz="2800" dirty="0"/>
              <a:t>10.	Were the scribes and Pharisees condemned for tithing </a:t>
            </a:r>
            <a:r>
              <a:rPr lang="en-US" sz="2800" i="1" dirty="0"/>
              <a:t>“mint and anise and cummin”? </a:t>
            </a:r>
            <a:r>
              <a:rPr lang="en-US" sz="2800" dirty="0"/>
              <a:t>Explain.</a:t>
            </a:r>
          </a:p>
          <a:p>
            <a:pPr marL="574675" indent="-574675">
              <a:buNone/>
            </a:pPr>
            <a:r>
              <a:rPr lang="en-US" sz="2800" dirty="0"/>
              <a:t>11.	What were the </a:t>
            </a:r>
            <a:r>
              <a:rPr lang="en-US" sz="2800" i="1" dirty="0"/>
              <a:t>“weightier matters of the law”? </a:t>
            </a:r>
            <a:r>
              <a:rPr lang="en-US" sz="2800" dirty="0"/>
              <a:t>How had the scribes and Pharisees neglected them?</a:t>
            </a:r>
          </a:p>
          <a:p>
            <a:pPr marL="574675" indent="-574675">
              <a:buNone/>
            </a:pPr>
            <a:r>
              <a:rPr lang="en-US" sz="2800" dirty="0"/>
              <a:t>12.	How did the scribes and Pharisees </a:t>
            </a:r>
            <a:r>
              <a:rPr lang="en-US" sz="2800" i="1" dirty="0"/>
              <a:t>“strain out a gnat and swallow a camel”?</a:t>
            </a:r>
          </a:p>
          <a:p>
            <a:pPr marL="574675" indent="-574675">
              <a:buNone/>
            </a:pPr>
            <a:r>
              <a:rPr lang="en-US" sz="2800" dirty="0"/>
              <a:t>13.	How were the scribes and Pharisees like dishes that were clean on the outside but dirty on the inside?</a:t>
            </a:r>
          </a:p>
          <a:p>
            <a:pPr marL="574675" indent="-574675">
              <a:buNone/>
            </a:pPr>
            <a:r>
              <a:rPr lang="en-US" sz="2800" dirty="0"/>
              <a:t>14.	How were the scribes and Pharisees </a:t>
            </a:r>
            <a:r>
              <a:rPr lang="en-US" sz="2800" i="1" dirty="0"/>
              <a:t>like “whitewashed tombs” (KJV: “whited sepulchres”)</a:t>
            </a:r>
            <a:r>
              <a:rPr 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420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102</TotalTime>
  <Words>260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Perpetua</vt:lpstr>
      <vt:lpstr>Wingdings 2</vt:lpstr>
      <vt:lpstr>Theme10</vt:lpstr>
      <vt:lpstr>Lesson Twenty: The Last Week of the Life of Jesus – II</vt:lpstr>
      <vt:lpstr>Jesus’ Last Public Discourse. Denunciation of the Scribes and Pharisees (Matthew 23:1-39; Mark 12:38-40; Luke 20:45-47)</vt:lpstr>
      <vt:lpstr>Jesus’ Last Public Discourse. Denunciation of the Scribes and Pharisees (Matthew 23:1-39; Mark 12:38-40; Luke 20:45-47)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(2-8-23) Lesson Twenty Questions</dc:title>
  <dc:creator>Micky Galloway</dc:creator>
  <cp:lastModifiedBy>Richard Lidh</cp:lastModifiedBy>
  <cp:revision>5</cp:revision>
  <cp:lastPrinted>2023-02-12T01:18:39Z</cp:lastPrinted>
  <dcterms:created xsi:type="dcterms:W3CDTF">2023-02-01T20:17:47Z</dcterms:created>
  <dcterms:modified xsi:type="dcterms:W3CDTF">2023-02-12T01:18:52Z</dcterms:modified>
</cp:coreProperties>
</file>